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5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E7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330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12.01.2018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12.01.2018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4" name="Picture 10" descr="C:\Documents and Settings\пир\Local Settings\Temporary Internet Files\Content.IE5\U1XIPXQA\MP900426465[1]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715008" y="214291"/>
            <a:ext cx="3214710" cy="235581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282" y="1428736"/>
            <a:ext cx="7858148" cy="2424138"/>
          </a:xfrm>
        </p:spPr>
        <p:txBody>
          <a:bodyPr>
            <a:noAutofit/>
          </a:bodyPr>
          <a:lstStyle/>
          <a:p>
            <a:pPr algn="l"/>
            <a:r>
              <a:rPr lang="ru-RU" sz="5400" b="1" i="1" u="sng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Чемпионы мира </a:t>
            </a:r>
            <a:br>
              <a:rPr lang="ru-RU" sz="5400" b="1" i="1" u="sng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5400" b="1" i="1" u="sng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по шахматам</a:t>
            </a:r>
            <a:r>
              <a:rPr lang="ru-RU" sz="6000" i="1" dirty="0" smtClean="0">
                <a:solidFill>
                  <a:srgbClr val="FFFE72"/>
                </a:solidFill>
              </a:rPr>
              <a:t/>
            </a:r>
            <a:br>
              <a:rPr lang="ru-RU" sz="6000" i="1" dirty="0" smtClean="0">
                <a:solidFill>
                  <a:srgbClr val="FFFE72"/>
                </a:solidFill>
              </a:rPr>
            </a:br>
            <a:endParaRPr lang="ru-RU" sz="6000" i="1" dirty="0">
              <a:solidFill>
                <a:srgbClr val="FFFE72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428860" y="4357694"/>
            <a:ext cx="6929486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«Не зря во все эпохи короли </a:t>
            </a:r>
            <a:b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Ценили мудрость шахматной игры. </a:t>
            </a:r>
            <a:b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И в жизни пешка может стать ферзём, </a:t>
            </a:r>
            <a:b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Ведомая недюжинным умом». 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0" descr="C:\Documents and Settings\пир\Local Settings\Temporary Internet Files\Content.IE5\U1XIPXQA\MP900426465[1]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85720" y="285728"/>
            <a:ext cx="3571868" cy="261754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4572008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ru-RU" sz="8800" b="1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«Наши» чемпионы мира</a:t>
            </a:r>
            <a:endParaRPr lang="ru-RU" sz="8800" b="1" i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2"/>
          <p:cNvSpPr>
            <a:spLocks noGrp="1"/>
          </p:cNvSpPr>
          <p:nvPr>
            <p:ph sz="quarter" idx="1"/>
          </p:nvPr>
        </p:nvSpPr>
        <p:spPr>
          <a:xfrm>
            <a:off x="2643174" y="428604"/>
            <a:ext cx="6500826" cy="2500330"/>
          </a:xfrm>
        </p:spPr>
        <p:txBody>
          <a:bodyPr>
            <a:normAutofit/>
          </a:bodyPr>
          <a:lstStyle/>
          <a:p>
            <a:r>
              <a:rPr lang="vi-VN" sz="2400" b="1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Александр Александрович Алехин</a:t>
            </a:r>
            <a:r>
              <a:rPr lang="ru-RU" sz="2400" b="1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-</a:t>
            </a:r>
          </a:p>
          <a:p>
            <a:pPr>
              <a:buNone/>
            </a:pPr>
            <a:r>
              <a:rPr lang="ru-RU" sz="2400" dirty="0" smtClean="0"/>
              <a:t>   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русский шахматист, выступавший за Российскую империю, Советскую Россию и Францию, </a:t>
            </a:r>
            <a:r>
              <a:rPr lang="ru-RU" sz="20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четвёртый    чемпион мира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 по шахматам. Первый чемпион РСФСР (1920). 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4282" y="3714752"/>
            <a:ext cx="6000760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Михаил Моисеевич Ботвинник </a:t>
            </a:r>
            <a:r>
              <a:rPr lang="ru-RU" sz="2000" b="1" dirty="0" smtClean="0"/>
              <a:t>–</a:t>
            </a:r>
          </a:p>
          <a:p>
            <a:r>
              <a:rPr lang="ru-RU" sz="2000" b="1" dirty="0" smtClean="0"/>
              <a:t> </a:t>
            </a:r>
            <a:r>
              <a:rPr lang="ru-RU" sz="20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6-й в истории шахмат</a:t>
            </a:r>
            <a:r>
              <a:rPr lang="ru-RU" sz="2000" b="1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и 1-й советский чемпион мира (1948—1957, 1958—1960,1961—1963). Гроссмейстер СССР (1935), международный гроссмейстер (1950) и арбитр по шахматной композиции (1956); заслуженный мастер спорта СССР(1945), 6-кратный чемпион СССР (1931, 1933, 1939, 1944, 1945, 1952), абсолютный чемпион СССР (1941).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6628" name="Picture 4" descr="File:Mikhail Botvinnik 1969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000760" y="2786058"/>
            <a:ext cx="2857639" cy="3643338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</p:pic>
      <p:pic>
        <p:nvPicPr>
          <p:cNvPr id="26630" name="Picture 6" descr="File:Alexandre Alekhine Color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7158" y="214290"/>
            <a:ext cx="2500330" cy="352399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6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26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:\Documents and Settings\пир\Local Settings\Temporary Internet Files\Content.IE5\U1XIPXQA\MP900426465[1]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001288" y="0"/>
            <a:ext cx="4094305" cy="3000396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3108" y="285728"/>
            <a:ext cx="7000892" cy="1928826"/>
          </a:xfrm>
        </p:spPr>
        <p:txBody>
          <a:bodyPr>
            <a:normAutofit fontScale="92500" lnSpcReduction="20000"/>
          </a:bodyPr>
          <a:lstStyle/>
          <a:p>
            <a:r>
              <a:rPr lang="ru-RU" sz="28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Василий Васильевич Смыслов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советский,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позже российский шахматист. </a:t>
            </a:r>
            <a:r>
              <a:rPr lang="ru-RU" sz="2400" b="1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7-й чемпион мира по шахматам (1957—1958)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. Чемпион СССР (1949). Трёхкратный чемпион Москвы (1938, 1942, 1944/45). Девятикратный победитель Всемирных Шахматных Олимпиад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14546" y="2714620"/>
            <a:ext cx="4786346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 </a:t>
            </a:r>
            <a:r>
              <a:rPr lang="ru-RU" sz="2000" b="1" dirty="0" smtClean="0">
                <a:solidFill>
                  <a:srgbClr val="002060"/>
                </a:solidFill>
              </a:rPr>
              <a:t> </a:t>
            </a:r>
            <a:r>
              <a:rPr lang="ru-RU" sz="26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Михаил </a:t>
            </a:r>
            <a:r>
              <a:rPr lang="ru-RU" sz="2600" b="1" u="sng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Нехемьевич</a:t>
            </a:r>
            <a:r>
              <a:rPr lang="ru-RU" sz="26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Таль </a:t>
            </a:r>
            <a:r>
              <a:rPr lang="ru-RU" sz="2400" b="1" dirty="0" smtClean="0"/>
              <a:t>-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советский и латвийский шахматист, гроссмейстер (1957), </a:t>
            </a:r>
            <a:r>
              <a:rPr lang="ru-RU" sz="2200" b="1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8-й чемпион мира по шахматам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 (1960—1961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85984" y="5000636"/>
            <a:ext cx="685801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b="1" u="sng" dirty="0" smtClean="0">
                <a:solidFill>
                  <a:srgbClr val="002060"/>
                </a:solidFill>
              </a:rPr>
              <a:t>Тигран Вартанович Петросян</a:t>
            </a:r>
            <a:r>
              <a:rPr lang="ru-RU" sz="2400" b="1" u="sng" dirty="0" smtClean="0">
                <a:solidFill>
                  <a:srgbClr val="002060"/>
                </a:solidFill>
              </a:rPr>
              <a:t> </a:t>
            </a:r>
            <a:r>
              <a:rPr lang="ru-RU" sz="2400" b="1" dirty="0" smtClean="0">
                <a:solidFill>
                  <a:srgbClr val="002060"/>
                </a:solidFill>
              </a:rPr>
              <a:t>-</a:t>
            </a:r>
            <a:r>
              <a:rPr lang="ru-RU" sz="2000" b="1" dirty="0" smtClean="0"/>
              <a:t>советский и армянский шахматист, </a:t>
            </a:r>
            <a:r>
              <a:rPr lang="ru-RU" sz="2000" b="1" i="1" u="sng" dirty="0" smtClean="0">
                <a:solidFill>
                  <a:srgbClr val="FF0000"/>
                </a:solidFill>
              </a:rPr>
              <a:t>9-й чемпион мира по шахматам</a:t>
            </a:r>
            <a:r>
              <a:rPr lang="ru-RU" sz="2000" b="1" dirty="0" smtClean="0"/>
              <a:t> с 1963 по 1969, международный гроссмейстер (1952), четырёх кратный чемпион СССР </a:t>
            </a:r>
            <a:endParaRPr lang="ru-RU" sz="2000" b="1" dirty="0"/>
          </a:p>
        </p:txBody>
      </p:sp>
      <p:pic>
        <p:nvPicPr>
          <p:cNvPr id="28674" name="Picture 2" descr="File:Vassily Smyslov 1977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14282" y="214290"/>
            <a:ext cx="2143140" cy="288215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</p:pic>
      <p:pic>
        <p:nvPicPr>
          <p:cNvPr id="28676" name="Picture 4" descr="File:Mikhail Tal 1968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929454" y="1857363"/>
            <a:ext cx="2071702" cy="3018031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</p:pic>
      <p:pic>
        <p:nvPicPr>
          <p:cNvPr id="28678" name="Picture 6" descr="File:Tigran Petrosian cropped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14282" y="3929066"/>
            <a:ext cx="2071702" cy="271384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28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28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0" descr="C:\Documents and Settings\пир\Local Settings\Temporary Internet Files\Content.IE5\U1XIPXQA\MP900426465[1]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14678" y="2571744"/>
            <a:ext cx="2928958" cy="2146404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500298" y="4714884"/>
            <a:ext cx="6400816" cy="3568713"/>
          </a:xfrm>
        </p:spPr>
        <p:txBody>
          <a:bodyPr>
            <a:normAutofit/>
          </a:bodyPr>
          <a:lstStyle/>
          <a:p>
            <a:r>
              <a:rPr lang="ru-RU" sz="2400" b="1" u="sng" dirty="0" smtClean="0">
                <a:solidFill>
                  <a:srgbClr val="FF0000"/>
                </a:solidFill>
              </a:rPr>
              <a:t>Борис Васильевич Спасский</a:t>
            </a:r>
            <a:r>
              <a:rPr lang="ru-RU" sz="2000" dirty="0" smtClean="0"/>
              <a:t> —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советский и французский шахматист, </a:t>
            </a:r>
            <a:r>
              <a:rPr lang="ru-RU" sz="2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10-й чемпион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мира по шахматам (1969—1972). Международный гроссмейстер. Двукратный чемпион СССР (1961, 1973)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9698" name="Picture 2" descr="File:Boris Spassky 1983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14282" y="2928934"/>
            <a:ext cx="2571410" cy="3538598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</p:pic>
      <p:sp>
        <p:nvSpPr>
          <p:cNvPr id="5" name="TextBox 4"/>
          <p:cNvSpPr txBox="1"/>
          <p:nvPr/>
        </p:nvSpPr>
        <p:spPr>
          <a:xfrm>
            <a:off x="214282" y="214290"/>
            <a:ext cx="6000792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b="1" u="sng" dirty="0" smtClean="0">
                <a:solidFill>
                  <a:srgbClr val="FF0000"/>
                </a:solidFill>
              </a:rPr>
              <a:t>Анато́лий Евге́ньевич Ка́рпов </a:t>
            </a:r>
            <a:r>
              <a:rPr lang="ru-RU" sz="2400" b="1" u="sng" dirty="0" smtClean="0">
                <a:solidFill>
                  <a:srgbClr val="FF0000"/>
                </a:solidFill>
              </a:rPr>
              <a:t> - </a:t>
            </a:r>
            <a:r>
              <a:rPr lang="ru-RU" sz="2000" b="1" i="1" dirty="0" smtClean="0">
                <a:solidFill>
                  <a:srgbClr val="FF0000"/>
                </a:solidFill>
              </a:rPr>
              <a:t>двенадцатый чемпион мира </a:t>
            </a:r>
            <a:r>
              <a:rPr lang="ru-RU" sz="2000" b="1" dirty="0" smtClean="0"/>
              <a:t>по шахматам (1975—1985), международный гроссмейстер (1970),. Трёхкратный чемпион мира по шахматам среди мужчин (1975, 1978, 1981), двукратный чемпион мира в составе сборной СССР (1985 и 1989), трёхкратный чемпион СССР (1976, 1983, 1988)</a:t>
            </a:r>
            <a:endParaRPr lang="ru-RU" sz="2000" b="1" dirty="0"/>
          </a:p>
        </p:txBody>
      </p:sp>
      <p:pic>
        <p:nvPicPr>
          <p:cNvPr id="29700" name="Picture 4" descr="File:Karpov, Anatoly (Flickr)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215074" y="214290"/>
            <a:ext cx="2451551" cy="2571768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9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29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0" descr="C:\Documents and Settings\пир\Local Settings\Temporary Internet Files\Content.IE5\U1XIPXQA\MP900426465[1]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14282" y="4643446"/>
            <a:ext cx="2928958" cy="2000264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857232"/>
            <a:ext cx="6286512" cy="3857652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Гарри Кимович Каспаров</a:t>
            </a:r>
            <a:r>
              <a:rPr lang="vi-VN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smtClean="0"/>
              <a:t> - 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советский и российский шахматист, </a:t>
            </a:r>
            <a:r>
              <a:rPr lang="ru-RU" sz="2200" b="1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13-й чемпион мира по шахматам</a:t>
            </a:r>
            <a:r>
              <a:rPr lang="ru-RU" sz="2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 шахматный литератор и политик. Некоторые эксперты признают Каспарова величайшим шахматистом в истории. Международный гроссмейстер (1980), заслуженный мастер спорта СССР (1985), чемпион СССР (1981, 1988), чемпион России (2004). Восьмикратный победитель Всемирных Шахматных олимпиад: четырежды в составе команды СССР (1980, 1982, 1986, 1988) и четырежды в составе команды России (1992, 1994, 1996, 2002). Обладатель одиннадцати шахматных «Оскаров» (призов лучшему шахматисту года).</a:t>
            </a:r>
            <a:endParaRPr lang="ru-RU" sz="22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22" name="Picture 2" descr="File:Kasparov-34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286512" y="714356"/>
            <a:ext cx="2500330" cy="376555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0" descr="C:\Documents and Settings\пир\Local Settings\Temporary Internet Files\Content.IE5\U1XIPXQA\MP900426465[1]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85720" y="214290"/>
            <a:ext cx="2714644" cy="1989351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2500306"/>
            <a:ext cx="5643570" cy="4143404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российский шахматист, чемпион мира по «классическим шахматам» (по версии ПША) в2000—2006, </a:t>
            </a: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14-й официальный чемпион мира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 (2006—2007). В составе сборной России трёхкратный победитель Всемирных шахматных Олимпиад  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(1992, 1994, 1996), победитель 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командного чемпионата Европы (1992)и мира (2013). 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Заслуженный мастер спорта России.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1746" name="Picture 2" descr="File:Vladimir Kramnik 2005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572132" y="2571744"/>
            <a:ext cx="3357586" cy="4000528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</p:pic>
      <p:sp>
        <p:nvSpPr>
          <p:cNvPr id="6" name="Прямоугольник 5"/>
          <p:cNvSpPr/>
          <p:nvPr/>
        </p:nvSpPr>
        <p:spPr>
          <a:xfrm>
            <a:off x="3214678" y="1214422"/>
            <a:ext cx="535781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Владимир Борисович Крамник</a:t>
            </a:r>
            <a:r>
              <a:rPr lang="ru-RU" sz="28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ru-RU" sz="2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1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0" descr="C:\Documents and Settings\пир\Local Settings\Temporary Internet Files\Content.IE5\U1XIPXQA\MP900426465[1]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857488" y="3929065"/>
            <a:ext cx="3071834" cy="2251107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0"/>
            <a:ext cx="8715404" cy="135729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Матч за звание чемпиона мира 2013 года</a:t>
            </a:r>
            <a:b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4282" y="1071546"/>
            <a:ext cx="878687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Матч за звание чемпиона мира по шахматам 2013 года прошёл между </a:t>
            </a:r>
            <a:r>
              <a:rPr lang="ru-RU" sz="2400" b="1" i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Магнусом</a:t>
            </a:r>
            <a:r>
              <a:rPr lang="ru-RU" sz="2400" b="1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Карлсеном</a:t>
            </a:r>
            <a:r>
              <a:rPr lang="ru-RU" sz="2400" b="1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и действующим чемпионом мира </a:t>
            </a:r>
            <a:r>
              <a:rPr lang="ru-RU" sz="2400" b="1" i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Вишванатаном</a:t>
            </a:r>
            <a:r>
              <a:rPr lang="ru-RU" sz="2400" b="1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Анандом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 индийском городе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Ченнаи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. Время проведения матча —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7 по 28 ноября 2013 года, однако турнир завершился уже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22 ноября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победой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Карлсена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2770" name="Picture 2" descr="File:VishyAnand09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14282" y="3571876"/>
            <a:ext cx="2500330" cy="293666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</p:pic>
      <p:pic>
        <p:nvPicPr>
          <p:cNvPr id="32772" name="Picture 4" descr="File:London Chess Classic 2010 Calsen 02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flipH="1">
            <a:off x="6000760" y="3571876"/>
            <a:ext cx="2786082" cy="290601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2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2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" descr="File:Magnus Carlsen (2012)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7158" y="2357430"/>
            <a:ext cx="2638646" cy="4000528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</p:pic>
      <p:pic>
        <p:nvPicPr>
          <p:cNvPr id="8" name="Picture 10" descr="C:\Documents and Settings\пир\Local Settings\Temporary Internet Files\Content.IE5\U1XIPXQA\MP900426465[1]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855244" y="1857364"/>
            <a:ext cx="3216954" cy="2357454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285728"/>
            <a:ext cx="8501122" cy="1214445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4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Вишванатан</a:t>
            </a:r>
            <a:r>
              <a:rPr lang="ru-RU" sz="24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 (</a:t>
            </a:r>
            <a:r>
              <a:rPr lang="ru-RU" sz="24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Виши</a:t>
            </a:r>
            <a:r>
              <a:rPr lang="ru-RU" sz="24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 </a:t>
            </a:r>
            <a:r>
              <a:rPr lang="ru-RU" sz="24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Ананд</a:t>
            </a:r>
            <a:r>
              <a:rPr lang="ru-RU" sz="2400" b="1" u="sng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/>
              <a:t>— 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индийский шахматист,</a:t>
            </a:r>
          </a:p>
          <a:p>
            <a:pPr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гроссмейстер (1988), чемпион мира по версии ФИДЕ (2000—2002), </a:t>
            </a:r>
          </a:p>
          <a:p>
            <a:pPr>
              <a:buNone/>
            </a:pPr>
            <a:r>
              <a:rPr lang="ru-RU" sz="2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000" b="1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15-й чемпион мира</a:t>
            </a:r>
            <a:r>
              <a:rPr lang="ru-RU" sz="20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(2007—2013).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3000364" y="4357694"/>
            <a:ext cx="6143636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Магнус</a:t>
            </a:r>
            <a:r>
              <a:rPr lang="ru-RU" sz="28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Карлсен</a:t>
            </a:r>
            <a:r>
              <a:rPr lang="ru-RU" sz="2000" dirty="0" smtClean="0"/>
              <a:t>   —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норвежский шахматист, </a:t>
            </a:r>
            <a:r>
              <a:rPr lang="ru-RU" sz="2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16-й чемпион мира по шахматам 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(с 2013 года). Один из самых молодых гроссмейстеров мира (стал гроссмейстером 26 апреля 2004 года в возрасте 13 лет 4 месяцев 27 дней, став, таким образом, третьим в списке самых молодых гроссмейстеров мира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4820" name="Picture 4" descr="File:Viswanathan Anand 08 14 2005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857884" y="1142984"/>
            <a:ext cx="2901811" cy="2571768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48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48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C051B193E05352488004C63D3AE11807" ma:contentTypeVersion="0" ma:contentTypeDescription="Создание документа." ma:contentTypeScope="" ma:versionID="a2e1cfd5380bb85ac4bb0d4db9816863">
  <xsd:schema xmlns:xsd="http://www.w3.org/2001/XMLSchema" xmlns:p="http://schemas.microsoft.com/office/2006/metadata/properties" targetNamespace="http://schemas.microsoft.com/office/2006/metadata/properties" ma:root="true" ma:fieldsID="53974d1da0c14f073d2cc649cae9f3e6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содержимого" ma:readOnly="true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45DF0C44-11F1-46CA-A9A9-520FF124C39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94487E35-36B1-444D-95B6-0D51C88A02F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8524928-D008-4438-A3FB-A762E4E6392D}">
  <ds:schemaRefs>
    <ds:schemaRef ds:uri="http://purl.org/dc/terms/"/>
    <ds:schemaRef ds:uri="http://schemas.openxmlformats.org/package/2006/metadata/core-properties"/>
    <ds:schemaRef ds:uri="http://purl.org/dc/dcmitype/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142</TotalTime>
  <Words>120</Words>
  <Application>Microsoft Office PowerPoint</Application>
  <PresentationFormat>Экран (4:3)</PresentationFormat>
  <Paragraphs>24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Справедливость</vt:lpstr>
      <vt:lpstr>Чемпионы мира  по шахматам </vt:lpstr>
      <vt:lpstr>«Наши» чемпионы мира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Матч за звание чемпиона мира 2013 года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Чемпионы мира по шахматам</dc:title>
  <dc:creator>ДЮСШ №7</dc:creator>
  <cp:lastModifiedBy>ДЮСШ №7</cp:lastModifiedBy>
  <cp:revision>21</cp:revision>
  <dcterms:modified xsi:type="dcterms:W3CDTF">2018-01-12T08:59:35Z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0x010100C051B193E05352488004C63D3AE11807</vt:lpwstr>
  </property>
</Properties>
</file>