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9BAF-987D-4175-9253-F08205922173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2BAA-2F0D-492E-B62F-7FA61420F633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8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C3FB-0410-47B8-AE6F-5DC7D69898D0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AF6BE-B74A-47C9-9106-F86C48812E2D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4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7F9C-3C58-460D-BEA7-C74EAD487F8F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2D049-D4F4-4606-A825-A60C79014E40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02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9BAF-987D-4175-9253-F08205922173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2BAA-2F0D-492E-B62F-7FA61420F633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604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FC54A-7ECF-4A03-B45A-851A64B119A4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CFAB1-3D29-47CC-8350-803ECEF14DC9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864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DE070-F2F9-41E7-8574-D7E0B75CCFAD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DEA7A-1E59-49A7-83F0-9FCADF7DE265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648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DD4D4-D561-467F-A3D8-6F269F50BBF0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D774B-1477-4E75-93A0-4A593C9AB2E4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221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DBFFA-F606-49D3-8BF8-6824D7F9439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0D97-A15C-4A5A-9AFD-6CBF158D268B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749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85F34-2078-4543-9DC4-970873DAE6EE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A903-B5B7-4961-B32F-691EBF541EF0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599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CF42A-4449-4EE3-B39D-2DAAEFAEC49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F2265-B0A6-4850-AC55-BAB79A3582BF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972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213B8-4550-4252-AD3C-C5BA3C011973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4C56B-1F87-4DAA-B7E9-9E19D2209888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5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FC54A-7ECF-4A03-B45A-851A64B119A4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CFAB1-3D29-47CC-8350-803ECEF14DC9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715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9B603-C7AD-4E34-945C-97E95FE37AF8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F9740-C793-47E3-A44B-3D7CAB307B33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168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C3FB-0410-47B8-AE6F-5DC7D69898D0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AF6BE-B74A-47C9-9106-F86C48812E2D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365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7F9C-3C58-460D-BEA7-C74EAD487F8F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2D049-D4F4-4606-A825-A60C79014E40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73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DE070-F2F9-41E7-8574-D7E0B75CCFAD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DEA7A-1E59-49A7-83F0-9FCADF7DE265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52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DD4D4-D561-467F-A3D8-6F269F50BBF0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D774B-1477-4E75-93A0-4A593C9AB2E4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10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DBFFA-F606-49D3-8BF8-6824D7F9439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0D97-A15C-4A5A-9AFD-6CBF158D268B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30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85F34-2078-4543-9DC4-970873DAE6EE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A903-B5B7-4961-B32F-691EBF541EF0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78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CF42A-4449-4EE3-B39D-2DAAEFAEC49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F2265-B0A6-4850-AC55-BAB79A3582BF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2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213B8-4550-4252-AD3C-C5BA3C011973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4C56B-1F87-4DAA-B7E9-9E19D2209888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5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9B603-C7AD-4E34-945C-97E95FE37AF8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F9740-C793-47E3-A44B-3D7CAB307B33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49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1DC44E-0930-4C4D-BE68-1CA1A61A5D8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C324F9-A973-4599-9112-2262C957B12C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1405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1DC44E-0930-4C4D-BE68-1CA1A61A5D8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C324F9-A973-4599-9112-2262C957B12C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65801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WordArt 5"/>
          <p:cNvSpPr>
            <a:spLocks noChangeArrowheads="1" noChangeShapeType="1" noTextEdit="1"/>
          </p:cNvSpPr>
          <p:nvPr/>
        </p:nvSpPr>
        <p:spPr bwMode="auto">
          <a:xfrm>
            <a:off x="755650" y="1773238"/>
            <a:ext cx="7345363" cy="338296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139668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Основы шахматной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игры</a:t>
            </a:r>
          </a:p>
        </p:txBody>
      </p:sp>
      <p:pic>
        <p:nvPicPr>
          <p:cNvPr id="73731" name="Picture 4" descr="_002_4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8538" y="3789363"/>
            <a:ext cx="4678362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232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>
          <a:xfrm>
            <a:off x="395288" y="1484313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Король (1 единица) — важнейшая, но самая слабая фигура. При нападении на короля (шах) разрешены только ходы, уводящие короля из-под шаха. Игра сводится двум основополагающим моментам: защите собственного короля и нападению на короля противника (мат королю противника).</a:t>
            </a:r>
            <a:br>
              <a:rPr lang="ru-RU" altLang="ru-RU" sz="2000" smtClean="0"/>
            </a:br>
            <a:r>
              <a:rPr lang="ru-RU" altLang="ru-RU" sz="2000" smtClean="0"/>
              <a:t>Король двигается на один шаг в любом направлении:</a:t>
            </a:r>
          </a:p>
        </p:txBody>
      </p:sp>
      <p:pic>
        <p:nvPicPr>
          <p:cNvPr id="7475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638" y="2781300"/>
            <a:ext cx="3744912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6" name="WordArt 5"/>
          <p:cNvSpPr>
            <a:spLocks noChangeArrowheads="1" noChangeShapeType="1" noTextEdit="1"/>
          </p:cNvSpPr>
          <p:nvPr/>
        </p:nvSpPr>
        <p:spPr bwMode="auto">
          <a:xfrm>
            <a:off x="1979613" y="0"/>
            <a:ext cx="4032250" cy="105251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kern="1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Король</a:t>
            </a:r>
          </a:p>
        </p:txBody>
      </p:sp>
      <p:pic>
        <p:nvPicPr>
          <p:cNvPr id="74757" name="Picture 6" descr="348px-chess_piece_-_white_ki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2708275"/>
            <a:ext cx="2551113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8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>
          <a:xfrm>
            <a:off x="539750" y="1412875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Ферзь (в простонародье – королева, 1 единица) – самая влиятельная фигура. В современной теории относится к «тяжелым» фигурам</a:t>
            </a:r>
            <a:br>
              <a:rPr lang="ru-RU" altLang="ru-RU" sz="2000" smtClean="0"/>
            </a:br>
            <a:r>
              <a:rPr lang="ru-RU" altLang="ru-RU" sz="2000" smtClean="0"/>
              <a:t>Ферзь двигается в любом направлении на расстояние до следующей фигуры.</a:t>
            </a:r>
          </a:p>
        </p:txBody>
      </p:sp>
      <p:pic>
        <p:nvPicPr>
          <p:cNvPr id="7577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638" y="2565400"/>
            <a:ext cx="3959225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WordArt 5"/>
          <p:cNvSpPr>
            <a:spLocks noChangeArrowheads="1" noChangeShapeType="1" noTextEdit="1"/>
          </p:cNvSpPr>
          <p:nvPr/>
        </p:nvSpPr>
        <p:spPr bwMode="auto">
          <a:xfrm>
            <a:off x="2484438" y="404813"/>
            <a:ext cx="3024187" cy="863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kern="1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Ферзь</a:t>
            </a:r>
          </a:p>
        </p:txBody>
      </p:sp>
      <p:pic>
        <p:nvPicPr>
          <p:cNvPr id="75781" name="Picture 8" descr="1722792000bd5da9265b3425a0105db570866dd2e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113" y="2636838"/>
            <a:ext cx="2303462" cy="386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026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/>
          </p:nvPr>
        </p:nvSpPr>
        <p:spPr>
          <a:xfrm>
            <a:off x="395288" y="1484313"/>
            <a:ext cx="8229600" cy="998537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Ладья (2 единицы). В современной теории относится к «тяжелым» фигурам.  Двигается ладья только по вертикали или горизонтали поля на любое расстояние до следующей фигуры.</a:t>
            </a:r>
          </a:p>
        </p:txBody>
      </p:sp>
      <p:pic>
        <p:nvPicPr>
          <p:cNvPr id="7680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9338" y="2636838"/>
            <a:ext cx="3959225" cy="384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WordArt 5"/>
          <p:cNvSpPr>
            <a:spLocks noChangeArrowheads="1" noChangeShapeType="1" noTextEdit="1"/>
          </p:cNvSpPr>
          <p:nvPr/>
        </p:nvSpPr>
        <p:spPr bwMode="auto">
          <a:xfrm>
            <a:off x="2484438" y="476250"/>
            <a:ext cx="2951162" cy="1150938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Ладья</a:t>
            </a:r>
          </a:p>
        </p:txBody>
      </p:sp>
      <p:pic>
        <p:nvPicPr>
          <p:cNvPr id="76805" name="Picture 7" descr="chess_00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2636838"/>
            <a:ext cx="310515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68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>
          <a:xfrm>
            <a:off x="323850" y="1341438"/>
            <a:ext cx="8374063" cy="1143000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Слон (в простонародье – офицер, и по-моему, не напрасно, т.к. на слона эта фигура не слишком похожа, 2 единицы) — «легкая фигура».</a:t>
            </a:r>
            <a:br>
              <a:rPr lang="ru-RU" altLang="ru-RU" sz="2000" smtClean="0"/>
            </a:br>
            <a:r>
              <a:rPr lang="ru-RU" altLang="ru-RU" sz="2000" smtClean="0"/>
              <a:t>Слон двигается по диагонали поля, на любое расстояние до ближайшей фигуры.</a:t>
            </a:r>
          </a:p>
        </p:txBody>
      </p:sp>
      <p:pic>
        <p:nvPicPr>
          <p:cNvPr id="7782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463" y="2492375"/>
            <a:ext cx="3959225" cy="391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8" name="WordArt 5"/>
          <p:cNvSpPr>
            <a:spLocks noChangeArrowheads="1" noChangeShapeType="1" noTextEdit="1"/>
          </p:cNvSpPr>
          <p:nvPr/>
        </p:nvSpPr>
        <p:spPr bwMode="auto">
          <a:xfrm>
            <a:off x="2411413" y="0"/>
            <a:ext cx="3240087" cy="11969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Слон</a:t>
            </a:r>
          </a:p>
        </p:txBody>
      </p:sp>
      <p:pic>
        <p:nvPicPr>
          <p:cNvPr id="77829" name="Picture 7" descr="Satranc_Taslari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2708275"/>
            <a:ext cx="3598863" cy="3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6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/>
          </p:nvPr>
        </p:nvSpPr>
        <p:spPr>
          <a:xfrm>
            <a:off x="395288" y="2492375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Конь (2 единицы) — «легкая фигура». Единственная фигура, от удара которой невозможно «закрыться» другой фигурой или пешкой.</a:t>
            </a:r>
            <a:br>
              <a:rPr lang="ru-RU" altLang="ru-RU" sz="2000" smtClean="0"/>
            </a:br>
            <a:r>
              <a:rPr lang="ru-RU" altLang="ru-RU" sz="2000" smtClean="0"/>
              <a:t>Конь передвигается буквой «Г», и имеет возможность пересекать стоящие на пути фигуры:</a:t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endParaRPr lang="ru-RU" altLang="ru-RU" sz="4600" smtClean="0"/>
          </a:p>
        </p:txBody>
      </p:sp>
      <p:pic>
        <p:nvPicPr>
          <p:cNvPr id="7885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7900" y="2636838"/>
            <a:ext cx="3959225" cy="383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WordArt 5"/>
          <p:cNvSpPr>
            <a:spLocks noChangeArrowheads="1" noChangeShapeType="1" noTextEdit="1"/>
          </p:cNvSpPr>
          <p:nvPr/>
        </p:nvSpPr>
        <p:spPr bwMode="auto">
          <a:xfrm>
            <a:off x="2627313" y="333375"/>
            <a:ext cx="2735262" cy="10795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Конь</a:t>
            </a:r>
          </a:p>
        </p:txBody>
      </p:sp>
      <p:pic>
        <p:nvPicPr>
          <p:cNvPr id="78853" name="Picture 6" descr="white-knight-seojpg-0d56cb4861d516b2_larg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2988" y="2636838"/>
            <a:ext cx="2879725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70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/>
          </p:cNvSpPr>
          <p:nvPr>
            <p:ph type="title"/>
          </p:nvPr>
        </p:nvSpPr>
        <p:spPr>
          <a:xfrm>
            <a:off x="468313" y="1412875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Пешка (8 единиц). Пешка двигается только вперед. Первый ход пешки может быть на 2 клетки по вертикали вперед, последующие – на одну. Если пешка совершает ход с взятием, то она ходит на один шаг вперед по диагонали.</a:t>
            </a:r>
          </a:p>
        </p:txBody>
      </p:sp>
      <p:pic>
        <p:nvPicPr>
          <p:cNvPr id="798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3" y="2708275"/>
            <a:ext cx="3959225" cy="388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6" name="WordArt 5"/>
          <p:cNvSpPr>
            <a:spLocks noChangeArrowheads="1" noChangeShapeType="1" noTextEdit="1"/>
          </p:cNvSpPr>
          <p:nvPr/>
        </p:nvSpPr>
        <p:spPr bwMode="auto">
          <a:xfrm>
            <a:off x="2700338" y="260350"/>
            <a:ext cx="2592387" cy="100806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Пешка</a:t>
            </a:r>
          </a:p>
        </p:txBody>
      </p:sp>
      <p:pic>
        <p:nvPicPr>
          <p:cNvPr id="79877" name="Picture 6" descr="chess_01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2636838"/>
            <a:ext cx="2879725" cy="393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0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Поток</vt:lpstr>
      <vt:lpstr>1_Поток</vt:lpstr>
      <vt:lpstr>Презентация PowerPoint</vt:lpstr>
      <vt:lpstr>Король (1 единица) — важнейшая, но самая слабая фигура. При нападении на короля (шах) разрешены только ходы, уводящие короля из-под шаха. Игра сводится двум основополагающим моментам: защите собственного короля и нападению на короля противника (мат королю противника). Король двигается на один шаг в любом направлении:</vt:lpstr>
      <vt:lpstr>Ферзь (в простонародье – королева, 1 единица) – самая влиятельная фигура. В современной теории относится к «тяжелым» фигурам Ферзь двигается в любом направлении на расстояние до следующей фигуры.</vt:lpstr>
      <vt:lpstr>Ладья (2 единицы). В современной теории относится к «тяжелым» фигурам.  Двигается ладья только по вертикали или горизонтали поля на любое расстояние до следующей фигуры.</vt:lpstr>
      <vt:lpstr>Слон (в простонародье – офицер, и по-моему, не напрасно, т.к. на слона эта фигура не слишком похожа, 2 единицы) — «легкая фигура». Слон двигается по диагонали поля, на любое расстояние до ближайшей фигуры.</vt:lpstr>
      <vt:lpstr>Конь (2 единицы) — «легкая фигура». Единственная фигура, от удара которой невозможно «закрыться» другой фигурой или пешкой. Конь передвигается буквой «Г», и имеет возможность пересекать стоящие на пути фигуры:  </vt:lpstr>
      <vt:lpstr>Пешка (8 единиц). Пешка двигается только вперед. Первый ход пешки может быть на 2 клетки по вертикали вперед, последующие – на одну. Если пешка совершает ход с взятием, то она ходит на один шаг вперед по диагонали.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ДЮСШ №7</dc:creator>
  <cp:lastModifiedBy>ДЮСШ №7</cp:lastModifiedBy>
  <cp:revision>1</cp:revision>
  <dcterms:created xsi:type="dcterms:W3CDTF">2018-01-12T07:42:47Z</dcterms:created>
  <dcterms:modified xsi:type="dcterms:W3CDTF">2018-01-12T07:53:08Z</dcterms:modified>
</cp:coreProperties>
</file>