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0"/>
  </p:notesMasterIdLst>
  <p:sldIdLst>
    <p:sldId id="270" r:id="rId4"/>
    <p:sldId id="271" r:id="rId5"/>
    <p:sldId id="272" r:id="rId6"/>
    <p:sldId id="273" r:id="rId7"/>
    <p:sldId id="27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0" autoAdjust="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1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24185-AB9B-41F5-AB20-7117A0B44B4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3E1F-FAD0-4AD2-803C-83652678E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9BAF-987D-4175-9253-F082059221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2BAA-2F0D-492E-B62F-7FA61420F6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6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C3FB-0410-47B8-AE6F-5DC7D69898D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F6BE-B74A-47C9-9106-F86C48812E2D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7F9C-3C58-460D-BEA7-C74EAD487F8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D049-D4F4-4606-A825-A60C79014E4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17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F1F03A5-7FB4-4103-AAC7-F20E42E55C1F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B34EA64-570D-41C4-B92C-1742442DE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1020"/>
      </p:ext>
    </p:extLst>
  </p:cSld>
  <p:clrMapOvr>
    <a:masterClrMapping/>
  </p:clrMapOvr>
  <p:transition spd="med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99DA73F7-02FB-4976-A256-9C2110F240B3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5471E1E-96F9-4BFF-96B4-7236ECBB0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28849"/>
      </p:ext>
    </p:extLst>
  </p:cSld>
  <p:clrMapOvr>
    <a:masterClrMapping/>
  </p:clrMapOvr>
  <p:transition spd="med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CDCC6E7-0234-43BE-971C-B415DF691FD9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C31186D-BE61-46DC-A2C2-14C20347B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04075"/>
      </p:ext>
    </p:extLst>
  </p:cSld>
  <p:clrMapOvr>
    <a:masterClrMapping/>
  </p:clrMapOvr>
  <p:transition spd="med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2C406DA-F4B7-4157-B3E6-F5FE8FFE3BA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5C69949-BB6E-4778-95E5-139223F35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80096"/>
      </p:ext>
    </p:extLst>
  </p:cSld>
  <p:clrMapOvr>
    <a:masterClrMapping/>
  </p:clrMapOvr>
  <p:transition spd="med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2C48A0D-80DF-4CCA-AFB3-6F8F58EDD54C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9C34B07-8B6D-4724-9779-59CBC0B8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929596"/>
      </p:ext>
    </p:extLst>
  </p:cSld>
  <p:clrMapOvr>
    <a:masterClrMapping/>
  </p:clrMapOvr>
  <p:transition spd="med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97779455-2A53-4538-92B4-A5B33DB0A951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D9A5AE0-9761-452E-9FA7-A088D279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061152"/>
      </p:ext>
    </p:extLst>
  </p:cSld>
  <p:clrMapOvr>
    <a:masterClrMapping/>
  </p:clrMapOvr>
  <p:transition spd="med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104D936-BDA3-4C2A-9207-E107EA52034D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A36FAD5-D797-43E6-A162-01848C08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272"/>
      </p:ext>
    </p:extLst>
  </p:cSld>
  <p:clrMapOvr>
    <a:masterClrMapping/>
  </p:clrMapOvr>
  <p:transition spd="med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94F6B3-3E77-4EC2-AB43-CC1134849EA0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F459EB8-2F0C-47FE-9E61-856730FA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72344"/>
      </p:ext>
    </p:extLst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54A-7ECF-4A03-B45A-851A64B119A4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FAB1-3D29-47CC-8350-803ECEF14DC9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3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7CF5C20-3055-400B-8F09-BBA647355E43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4065B06-F667-415F-9398-659BEB9F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25568"/>
      </p:ext>
    </p:extLst>
  </p:cSld>
  <p:clrMapOvr>
    <a:masterClrMapping/>
  </p:clrMapOvr>
  <p:transition spd="med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1CF08BF-1448-4EE3-AEE5-E4CDA6DF4CD9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3906A2B-36CD-45F6-AE22-7855103CB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47740"/>
      </p:ext>
    </p:extLst>
  </p:cSld>
  <p:clrMapOvr>
    <a:masterClrMapping/>
  </p:clrMapOvr>
  <p:transition spd="med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BDC6D4E-9C02-454F-8F75-1C1A2B2EED2D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8A0D7C1-21C8-463D-8D6E-E968E1EC3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48904"/>
      </p:ext>
    </p:extLst>
  </p:cSld>
  <p:clrMapOvr>
    <a:masterClrMapping/>
  </p:clrMapOvr>
  <p:transition spd="med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61C9AB2-57FE-48F7-8EFC-E92592EE82EB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53AADCB-2516-40D5-A7B4-3D206BB6E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08149"/>
      </p:ext>
    </p:extLst>
  </p:cSld>
  <p:clrMapOvr>
    <a:masterClrMapping/>
  </p:clrMapOvr>
  <p:transition spd="med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5807982-06DE-4DA8-BB43-272F1A1EA549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637B944-064C-4D1A-BF6B-0C4EDE11D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54279"/>
      </p:ext>
    </p:extLst>
  </p:cSld>
  <p:clrMapOvr>
    <a:masterClrMapping/>
  </p:clrMapOvr>
  <p:transition spd="med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A1BA256-265D-47FD-935F-A875751527C4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8036F81-6E7D-4951-9497-DCEF4E073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43652"/>
      </p:ext>
    </p:extLst>
  </p:cSld>
  <p:clrMapOvr>
    <a:masterClrMapping/>
  </p:clrMapOvr>
  <p:transition spd="med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A3735E-E30E-4B29-91DF-C845A5B9D42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78053F7-578A-461D-82D7-63A99AB10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02895"/>
      </p:ext>
    </p:extLst>
  </p:cSld>
  <p:clrMapOvr>
    <a:masterClrMapping/>
  </p:clrMapOvr>
  <p:transition spd="med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592DD11-7863-4B1B-AAC5-3B8E4551A53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BA6E096-72DD-43DE-A234-ED2401A6C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78127"/>
      </p:ext>
    </p:extLst>
  </p:cSld>
  <p:clrMapOvr>
    <a:masterClrMapping/>
  </p:clrMapOvr>
  <p:transition spd="med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F8E65312-0560-4657-8F5E-62BC1649BE22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E8444A0-A851-4B18-8EE4-B8185917D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33671"/>
      </p:ext>
    </p:extLst>
  </p:cSld>
  <p:clrMapOvr>
    <a:masterClrMapping/>
  </p:clrMapOvr>
  <p:transition spd="med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0F67D81-3A77-43D5-8436-67F851D5445B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5305BD2-3ABA-4339-83F4-7AC858EE7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5675"/>
      </p:ext>
    </p:extLst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E070-F2F9-41E7-8574-D7E0B75CCFAD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EA7A-1E59-49A7-83F0-9FCADF7DE265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12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44219FF-878C-47F3-B0AC-E9A9F3C2A87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D620AF0F-03DC-495A-8EEC-1B97CC10F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17437"/>
      </p:ext>
    </p:extLst>
  </p:cSld>
  <p:clrMapOvr>
    <a:masterClrMapping/>
  </p:clrMapOvr>
  <p:transition spd="med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A33D25F-E769-4642-82A6-533028B976E3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93D04343-1564-408D-9079-D9FBFC0FD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32249"/>
      </p:ext>
    </p:extLst>
  </p:cSld>
  <p:clrMapOvr>
    <a:masterClrMapping/>
  </p:clrMapOvr>
  <p:transition spd="med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83610ED-787A-4BA5-8518-DD9C6A7B1A1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F7E5500A-1ACB-477C-97FE-20A1AD3D8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76432"/>
      </p:ext>
    </p:extLst>
  </p:cSld>
  <p:clrMapOvr>
    <a:masterClrMapping/>
  </p:clrMapOvr>
  <p:transition spd="med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DE52287-5539-4804-8A13-7DC4D759B217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2533F0F-8E14-4575-939E-128470CCC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78987"/>
      </p:ext>
    </p:extLst>
  </p:cSld>
  <p:clrMapOvr>
    <a:masterClrMapping/>
  </p:clrMapOvr>
  <p:transition spd="med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6F98AE53-2566-4A06-A4B0-B9A7C6485CAA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216E3CF7-04AE-44AD-8335-06766D353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48759"/>
      </p:ext>
    </p:extLst>
  </p:cSld>
  <p:clrMapOvr>
    <a:masterClrMapping/>
  </p:clrMapOvr>
  <p:transition spd="med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A51BA40-BB80-41CF-BB04-5DA6126E4EC6}" type="datetimeFigureOut">
              <a:rPr lang="ru-RU"/>
              <a:pPr>
                <a:defRPr/>
              </a:pPr>
              <a:t>12.01.2018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3F86DC68-BB24-4608-BB6D-B2340C5E0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28065"/>
      </p:ext>
    </p:extLst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4D4-D561-467F-A3D8-6F269F50BBF0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774B-1477-4E75-93A0-4A593C9AB2E4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5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DBFFA-F606-49D3-8BF8-6824D7F943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0D97-A15C-4A5A-9AFD-6CBF158D268B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2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5F34-2078-4543-9DC4-970873DAE6EE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A903-B5B7-4961-B32F-691EBF541E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8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F42A-4449-4EE3-B39D-2DAAEFAEC49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2265-B0A6-4850-AC55-BAB79A3582BF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0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13B8-4550-4252-AD3C-C5BA3C01197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C56B-1F87-4DAA-B7E9-9E19D2209888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8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B603-C7AD-4E34-945C-97E95FE37AF8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9740-C793-47E3-A44B-3D7CAB307B33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2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C44E-0930-4C4D-BE68-1CA1A61A5D8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12.01.2018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324F9-A973-4599-9112-2262C957B12C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157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BE16A-B5AF-4B15-9F74-1E8691CE8531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12.01.2018</a:t>
            </a:fld>
            <a:endParaRPr lang="ru-RU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BC2A76-2410-41EE-8D36-CC7E1F6609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4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5129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ABACF6-5668-4A02-9DE6-A45AED2F626F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12.01.2018</a:t>
            </a:fld>
            <a:endParaRPr lang="ru-RU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B9FEA-D959-4BBA-8EE8-C73262EF013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549275"/>
            <a:ext cx="6335712" cy="61198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«Путешествие 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в Шахматную страну»</a:t>
            </a:r>
          </a:p>
        </p:txBody>
      </p:sp>
    </p:spTree>
    <p:extLst>
      <p:ext uri="{BB962C8B-B14F-4D97-AF65-F5344CB8AC3E}">
        <p14:creationId xmlns:p14="http://schemas.microsoft.com/office/powerpoint/2010/main" val="821253961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Цели: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Образовательные: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повторить и закрепить знания детей о шахматных фигурах, движении фигур,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пополнить знания детей об истории шахмат, рождении, распространении по другим странам,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активизировать мыслительную 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val="2557975944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6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2" grpId="0"/>
      <p:bldP spid="1065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6499225" cy="2768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 </a:t>
            </a:r>
            <a:r>
              <a:rPr lang="ru-RU" sz="2800" smtClean="0"/>
              <a:t>Воспитательные: </a:t>
            </a:r>
            <a:br>
              <a:rPr lang="ru-RU" sz="2800" smtClean="0"/>
            </a:br>
            <a:r>
              <a:rPr lang="ru-RU" sz="2800" smtClean="0"/>
              <a:t>вырабатывать настойчивость, выдержку, уверенность в своих силах, спокойствие.</a:t>
            </a:r>
            <a:br>
              <a:rPr lang="ru-RU" sz="2800" smtClean="0"/>
            </a:br>
            <a:r>
              <a:rPr lang="ru-RU" sz="2800" smtClean="0"/>
              <a:t>воспитывать интерес к шахматной игре.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3716338"/>
            <a:ext cx="6859587" cy="2808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Развивающие: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развивать аналитико-синтетическую деятельность,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учить обобщать, сравнивать, предвидеть результаты своей деятельности.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3059803176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21923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262626"/>
                </a:solidFill>
              </a:rPr>
              <a:t>Двигаясь на восток, Чатуранга модернизировалась в китайские (СЯНЦИ) и японские (СЁГИ)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852738"/>
            <a:ext cx="6400800" cy="3243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>
              <a:solidFill>
                <a:srgbClr val="26262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262626"/>
                </a:solidFill>
              </a:rPr>
              <a:t>Путь на Запад преобразовал чатурангу в игру, известную во всем мире под названием «ШАХМАТЫ».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262626"/>
                </a:solidFill>
              </a:rPr>
              <a:t>Перебравшись через 2-3 столетия в Иран и на Арабский Восток, Чатуранга получила название ШАТРАНЖ – у арабов и ШАТРАНГ – у персов, игра была существенно изменена. </a:t>
            </a:r>
          </a:p>
          <a:p>
            <a:pPr eaLnBrk="1" hangingPunct="1">
              <a:defRPr/>
            </a:pPr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157465913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30559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262626"/>
                </a:solidFill>
              </a:rPr>
              <a:t>Шахматы – древняя интеллектуальная игра, имеющая многовековую историю. Сейчас – одна из наиболее распространенных настольных игр. Сочетает в себе элементы спорта, науки и искусства.</a:t>
            </a:r>
            <a:br>
              <a:rPr lang="ru-RU" sz="2800" smtClean="0">
                <a:solidFill>
                  <a:srgbClr val="262626"/>
                </a:solidFill>
              </a:rPr>
            </a:br>
            <a:endParaRPr lang="ru-RU" sz="2800" smtClean="0">
              <a:solidFill>
                <a:srgbClr val="262626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3573463"/>
            <a:ext cx="6400800" cy="2522537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9666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5905500" cy="136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Найдены в Албании.</a:t>
            </a:r>
            <a:b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век нашей эры.</a:t>
            </a:r>
            <a:b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Материал: моржовый клык.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262626"/>
                </a:solidFill>
              </a:rPr>
              <a:t>Первоначальная разновидность шахмат ЧАТУРАНГА – зародилась в Индии в 5-6 веках.</a:t>
            </a:r>
            <a:endParaRPr lang="ru-RU" sz="2800" dirty="0" smtClean="0">
              <a:solidFill>
                <a:srgbClr val="262626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6925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4025" y="908050"/>
            <a:ext cx="3646488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419475" y="307975"/>
            <a:ext cx="563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DBF5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Самые древние шахматы в Европе.</a:t>
            </a:r>
          </a:p>
        </p:txBody>
      </p:sp>
    </p:spTree>
    <p:extLst>
      <p:ext uri="{BB962C8B-B14F-4D97-AF65-F5344CB8AC3E}">
        <p14:creationId xmlns:p14="http://schemas.microsoft.com/office/powerpoint/2010/main" val="38022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Экран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Поток</vt:lpstr>
      <vt:lpstr>План</vt:lpstr>
      <vt:lpstr>3_План</vt:lpstr>
      <vt:lpstr>«Путешествие  в Шахматную страну»</vt:lpstr>
      <vt:lpstr>Цели:</vt:lpstr>
      <vt:lpstr> Воспитательные:  вырабатывать настойчивость, выдержку, уверенность в своих силах, спокойствие. воспитывать интерес к шахматной игре.</vt:lpstr>
      <vt:lpstr>Двигаясь на восток, Чатуранга модернизировалась в китайские (СЯНЦИ) и японские (СЁГИ)</vt:lpstr>
      <vt:lpstr>Шахматы – древняя интеллектуальная игра, имеющая многовековую историю. Сейчас – одна из наиболее распространенных настольных игр. Сочетает в себе элементы спорта, науки и искусства. </vt:lpstr>
      <vt:lpstr>Найдены в Албании. VI век нашей эры. Материал: моржовый клык. Первоначальная разновидность шахмат ЧАТУРАНГА – зародилась в Индии в 5-6 веках.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ДЮСШ №7</dc:creator>
  <cp:lastModifiedBy>ДЮСШ №7</cp:lastModifiedBy>
  <cp:revision>3</cp:revision>
  <dcterms:created xsi:type="dcterms:W3CDTF">2018-01-12T07:36:53Z</dcterms:created>
  <dcterms:modified xsi:type="dcterms:W3CDTF">2018-01-12T07:52:46Z</dcterms:modified>
</cp:coreProperties>
</file>