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9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9BAF-987D-4175-9253-F0820592217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2BAA-2F0D-492E-B62F-7FA61420F633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97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C54A-7ECF-4A03-B45A-851A64B119A4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FAB1-3D29-47CC-8350-803ECEF14DC9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2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E070-F2F9-41E7-8574-D7E0B75CCFAD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EA7A-1E59-49A7-83F0-9FCADF7DE265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545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D4D4-D561-467F-A3D8-6F269F50BBF0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774B-1477-4E75-93A0-4A593C9AB2E4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50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DBFFA-F606-49D3-8BF8-6824D7F9439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0D97-A15C-4A5A-9AFD-6CBF158D268B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75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85F34-2078-4543-9DC4-970873DAE6EE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A903-B5B7-4961-B32F-691EBF541E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36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F42A-4449-4EE3-B39D-2DAAEFAEC49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2265-B0A6-4850-AC55-BAB79A3582BF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26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13B8-4550-4252-AD3C-C5BA3C01197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C56B-1F87-4DAA-B7E9-9E19D2209888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5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9B603-C7AD-4E34-945C-97E95FE37AF8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F9740-C793-47E3-A44B-3D7CAB307B33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274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C3FB-0410-47B8-AE6F-5DC7D69898D0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AF6BE-B74A-47C9-9106-F86C48812E2D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196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7F9C-3C58-460D-BEA7-C74EAD487F8F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2D049-D4F4-4606-A825-A60C79014E4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9BAF-987D-4175-9253-F0820592217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2BAA-2F0D-492E-B62F-7FA61420F633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159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C54A-7ECF-4A03-B45A-851A64B119A4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FAB1-3D29-47CC-8350-803ECEF14DC9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4730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E070-F2F9-41E7-8574-D7E0B75CCFAD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EA7A-1E59-49A7-83F0-9FCADF7DE265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915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D4D4-D561-467F-A3D8-6F269F50BBF0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774B-1477-4E75-93A0-4A593C9AB2E4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61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DBFFA-F606-49D3-8BF8-6824D7F9439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0D97-A15C-4A5A-9AFD-6CBF158D268B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735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85F34-2078-4543-9DC4-970873DAE6EE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A903-B5B7-4961-B32F-691EBF541E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558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F42A-4449-4EE3-B39D-2DAAEFAEC49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2265-B0A6-4850-AC55-BAB79A3582BF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25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13B8-4550-4252-AD3C-C5BA3C01197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C56B-1F87-4DAA-B7E9-9E19D2209888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939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9B603-C7AD-4E34-945C-97E95FE37AF8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F9740-C793-47E3-A44B-3D7CAB307B33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2515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C3FB-0410-47B8-AE6F-5DC7D69898D0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AF6BE-B74A-47C9-9106-F86C48812E2D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778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7F9C-3C58-460D-BEA7-C74EAD487F8F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2D049-D4F4-4606-A825-A60C79014E4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7442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9BAF-987D-4175-9253-F0820592217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2BAA-2F0D-492E-B62F-7FA61420F633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4828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C54A-7ECF-4A03-B45A-851A64B119A4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FAB1-3D29-47CC-8350-803ECEF14DC9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290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E070-F2F9-41E7-8574-D7E0B75CCFAD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EA7A-1E59-49A7-83F0-9FCADF7DE265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037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D4D4-D561-467F-A3D8-6F269F50BBF0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774B-1477-4E75-93A0-4A593C9AB2E4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786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DBFFA-F606-49D3-8BF8-6824D7F9439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0D97-A15C-4A5A-9AFD-6CBF158D268B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956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85F34-2078-4543-9DC4-970873DAE6EE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A903-B5B7-4961-B32F-691EBF541E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40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F42A-4449-4EE3-B39D-2DAAEFAEC49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2265-B0A6-4850-AC55-BAB79A3582BF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5245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13B8-4550-4252-AD3C-C5BA3C01197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C56B-1F87-4DAA-B7E9-9E19D2209888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992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9B603-C7AD-4E34-945C-97E95FE37AF8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F9740-C793-47E3-A44B-3D7CAB307B33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955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C3FB-0410-47B8-AE6F-5DC7D69898D0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AF6BE-B74A-47C9-9106-F86C48812E2D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012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7F9C-3C58-460D-BEA7-C74EAD487F8F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2D049-D4F4-4606-A825-A60C79014E4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352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983786E-D5C9-4720-8021-8EA307BF32FD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34F7EE2-EF8A-49D7-9A41-98BA26B8B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222270"/>
      </p:ext>
    </p:extLst>
  </p:cSld>
  <p:clrMapOvr>
    <a:masterClrMapping/>
  </p:clrMapOvr>
  <p:transition spd="med">
    <p:comb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07489FD6-A3C7-4BBF-B820-B2EEFABF33A1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6CC2EC5A-4F41-406B-ACE2-6D7363A18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15548"/>
      </p:ext>
    </p:extLst>
  </p:cSld>
  <p:clrMapOvr>
    <a:masterClrMapping/>
  </p:clrMapOvr>
  <p:transition spd="med">
    <p:comb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0BFA34F0-07D8-43A6-9143-0FF284F43FEF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30FAD3B-A148-4406-8DDE-1050D3985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360020"/>
      </p:ext>
    </p:extLst>
  </p:cSld>
  <p:clrMapOvr>
    <a:masterClrMapping/>
  </p:clrMapOvr>
  <p:transition spd="med">
    <p:comb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F3631D6-DF5F-403E-8E77-8BDB66D2C310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688DA14C-FE13-446F-BD3A-3CA73CD10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390435"/>
      </p:ext>
    </p:extLst>
  </p:cSld>
  <p:clrMapOvr>
    <a:masterClrMapping/>
  </p:clrMapOvr>
  <p:transition spd="med">
    <p:comb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2F3E0148-271C-46DB-8BE0-D02DBF7CE154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6615D97-4B66-4E5D-B3FE-409CDAEBC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202290"/>
      </p:ext>
    </p:extLst>
  </p:cSld>
  <p:clrMapOvr>
    <a:masterClrMapping/>
  </p:clrMapOvr>
  <p:transition spd="med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DCEB0DE8-522B-4631-95EF-C9D9F45C4087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4BEC78A-FA27-49C7-8EE5-4B58DB456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55003"/>
      </p:ext>
    </p:extLst>
  </p:cSld>
  <p:clrMapOvr>
    <a:masterClrMapping/>
  </p:clrMapOvr>
  <p:transition spd="med">
    <p:comb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0577B26A-1A4A-40FE-833D-C2F8580D7EB8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70B8C31-6458-4F2A-AD8E-B40BC7710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335681"/>
      </p:ext>
    </p:extLst>
  </p:cSld>
  <p:clrMapOvr>
    <a:masterClrMapping/>
  </p:clrMapOvr>
  <p:transition spd="med">
    <p:comb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E1E288D-89E1-484A-845C-A9D5E55ED646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BF3772D-CD8D-40E1-BAA0-4BA76B4B6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248774"/>
      </p:ext>
    </p:extLst>
  </p:cSld>
  <p:clrMapOvr>
    <a:masterClrMapping/>
  </p:clrMapOvr>
  <p:transition spd="med">
    <p:comb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C054972-19AB-494A-AC18-84DD09541B3C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1487E4B-4F3F-4D56-9872-77D3E91FC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552517"/>
      </p:ext>
    </p:extLst>
  </p:cSld>
  <p:clrMapOvr>
    <a:masterClrMapping/>
  </p:clrMapOvr>
  <p:transition spd="med">
    <p:comb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D5CC6FD-A0B1-418A-9B2F-314402B39108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3623A4F-54D4-41FE-828D-5F6B6408B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552729"/>
      </p:ext>
    </p:extLst>
  </p:cSld>
  <p:clrMapOvr>
    <a:masterClrMapping/>
  </p:clrMapOvr>
  <p:transition spd="med">
    <p:comb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54CCE92-A8C6-4E1E-85EF-D0BD16045BF2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0636F33D-7C35-48C2-BF8F-5A75A2A0B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485513"/>
      </p:ext>
    </p:extLst>
  </p:cSld>
  <p:clrMapOvr>
    <a:masterClrMapping/>
  </p:clrMapOvr>
  <p:transition spd="med">
    <p:comb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0C1DDADB-635A-4BC3-90A6-0D77699037A0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046EECC-28D6-4957-BB5D-C98895C95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674531"/>
      </p:ext>
    </p:extLst>
  </p:cSld>
  <p:clrMapOvr>
    <a:masterClrMapping/>
  </p:clrMapOvr>
  <p:transition spd="med">
    <p:comb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D95E2F5-DC1E-4EF7-8C6C-6CC5B3BEC41A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34697628-1D08-40B7-A596-820AC0239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529914"/>
      </p:ext>
    </p:extLst>
  </p:cSld>
  <p:clrMapOvr>
    <a:masterClrMapping/>
  </p:clrMapOvr>
  <p:transition spd="med">
    <p:comb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0831778F-D9FC-4D82-8886-F749CDFFEEEA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DCBC7EE2-23E9-4074-A9B6-7D3B75734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053161"/>
      </p:ext>
    </p:extLst>
  </p:cSld>
  <p:clrMapOvr>
    <a:masterClrMapping/>
  </p:clrMapOvr>
  <p:transition spd="med">
    <p:comb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0E56EF8-6712-4233-9BF8-99B0AE89A4F0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F9E039C0-CF2D-4153-A812-F2FD98610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000615"/>
      </p:ext>
    </p:extLst>
  </p:cSld>
  <p:clrMapOvr>
    <a:masterClrMapping/>
  </p:clrMapOvr>
  <p:transition spd="med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15CAA6D3-58DB-4538-9EA3-36609FFBAF28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8BB03C4-4751-401A-BB1D-B6350F25E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208583"/>
      </p:ext>
    </p:extLst>
  </p:cSld>
  <p:clrMapOvr>
    <a:masterClrMapping/>
  </p:clrMapOvr>
  <p:transition spd="med">
    <p:comb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297E900F-5C43-46CC-AE8B-C34D6991ACC0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7EC950A-53EB-41B3-BE1F-BDCF8BCCB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85598"/>
      </p:ext>
    </p:extLst>
  </p:cSld>
  <p:clrMapOvr>
    <a:masterClrMapping/>
  </p:clrMapOvr>
  <p:transition spd="med">
    <p:comb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F95F8264-BA23-4C84-8B3D-DBB04D63F63F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1729777C-60F7-45AA-8C0C-46466E3B8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074584"/>
      </p:ext>
    </p:extLst>
  </p:cSld>
  <p:clrMapOvr>
    <a:masterClrMapping/>
  </p:clrMapOvr>
  <p:transition spd="med">
    <p:comb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2B2EE93F-80AD-41D3-B517-81DCC78E0AD7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D8949695-FE3E-4F47-94F8-223517FE2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515933"/>
      </p:ext>
    </p:extLst>
  </p:cSld>
  <p:clrMapOvr>
    <a:masterClrMapping/>
  </p:clrMapOvr>
  <p:transition spd="med">
    <p:comb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0015020-EE89-4688-8934-C95E55FAFFA8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6D2296D1-6727-4062-92B3-E484809E8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97423"/>
      </p:ext>
    </p:extLst>
  </p:cSld>
  <p:clrMapOvr>
    <a:masterClrMapping/>
  </p:clrMapOvr>
  <p:transition spd="med">
    <p:comb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2FB5F4CF-E7AD-4919-84BE-2FBB98F898CD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68B7444-8BBB-410D-934A-4C938B47A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80531"/>
      </p:ext>
    </p:extLst>
  </p:cSld>
  <p:clrMapOvr>
    <a:masterClrMapping/>
  </p:clrMapOvr>
  <p:transition spd="med">
    <p:comb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964A3D6-0C5F-4B0A-8C72-CB638725AD7D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9DF48EFA-ECD6-4D83-BFC3-AA1F3B196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149270"/>
      </p:ext>
    </p:extLst>
  </p:cSld>
  <p:clrMapOvr>
    <a:masterClrMapping/>
  </p:clrMapOvr>
  <p:transition spd="med">
    <p:comb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F61F698-2BF0-4DCB-8844-2EBCA71FCAD5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DF3D17B-6BD7-4FC8-A7D5-F65ABBFBB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203919"/>
      </p:ext>
    </p:extLst>
  </p:cSld>
  <p:clrMapOvr>
    <a:masterClrMapping/>
  </p:clrMapOvr>
  <p:transition spd="med">
    <p:comb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95A9643-F466-41B6-BC97-556F0D999D0B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F42FA7B6-19AA-43D0-8756-8456A5BBD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978829"/>
      </p:ext>
    </p:extLst>
  </p:cSld>
  <p:clrMapOvr>
    <a:masterClrMapping/>
  </p:clrMapOvr>
  <p:transition spd="med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1DC44E-0930-4C4D-BE68-1CA1A61A5D8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C324F9-A973-4599-9112-2262C957B12C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251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1DC44E-0930-4C4D-BE68-1CA1A61A5D8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C324F9-A973-4599-9112-2262C957B12C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349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1DC44E-0930-4C4D-BE68-1CA1A61A5D8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C324F9-A973-4599-9112-2262C957B12C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2151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137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pic>
          <p:nvPicPr>
            <p:cNvPr id="3081" name="Picture 4" descr="slidemaster_med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B472-3F61-4498-BFBF-B3B18657FC6A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12.01.2018</a:t>
            </a:fld>
            <a:endParaRPr lang="ru-RU"/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993FB2-F630-4E51-A9C3-A19630B4A56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68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 spd="med">
    <p:comb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137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pic>
          <p:nvPicPr>
            <p:cNvPr id="4105" name="Picture 4" descr="slidemaster_med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1B4D30-5F0D-4CDD-AB8A-B3F6041F4D8C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12.01.2018</a:t>
            </a:fld>
            <a:endParaRPr lang="ru-RU"/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897CDC-7B46-45EF-A682-12A8D65617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69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ransition spd="med">
    <p:comb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WordArt 5"/>
          <p:cNvSpPr>
            <a:spLocks noChangeArrowheads="1" noChangeShapeType="1" noTextEdit="1"/>
          </p:cNvSpPr>
          <p:nvPr/>
        </p:nvSpPr>
        <p:spPr bwMode="auto">
          <a:xfrm>
            <a:off x="1908175" y="2420938"/>
            <a:ext cx="5257800" cy="295275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69773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Задачи</a:t>
            </a:r>
          </a:p>
        </p:txBody>
      </p:sp>
      <p:pic>
        <p:nvPicPr>
          <p:cNvPr id="91139" name="Picture 5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692150"/>
            <a:ext cx="190658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0" name="Picture 6" descr="AG00013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063" y="1196975"/>
            <a:ext cx="208756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4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/>
            <a:r>
              <a:rPr lang="ru-RU" altLang="ru-RU" smtClean="0"/>
              <a:t>Ответы</a:t>
            </a: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1476375" y="1530350"/>
            <a:ext cx="6335713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1. Нападение  на короля, от которого нет защиты  </a:t>
            </a:r>
            <a:r>
              <a:rPr lang="ru-RU" altLang="ru-RU" sz="2000" b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(мат)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2. В углу  стоит  бадья, в ней плывет  </a:t>
            </a:r>
            <a:r>
              <a:rPr lang="ru-RU" altLang="ru-RU" sz="2000" b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(ладья)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3. Уничтожение  пешки или фигуры  противника  </a:t>
            </a:r>
            <a:r>
              <a:rPr lang="ru-RU" altLang="ru-RU" sz="2000" b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(взятие)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4. Самая главная шахматная  фигура </a:t>
            </a:r>
            <a:r>
              <a:rPr lang="ru-RU" altLang="ru-RU" sz="2000" b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(король)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5. Одновременный ход королем и ладьёй </a:t>
            </a:r>
            <a:r>
              <a:rPr lang="ru-RU" altLang="ru-RU" sz="2000" b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(рокировка)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6. Один раз погибает, в два раза родится </a:t>
            </a:r>
            <a:r>
              <a:rPr lang="ru-RU" altLang="ru-RU" sz="2000" b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(пешка)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7. Эта фигура не проста,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Грива есть, но нет хвоста,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Ход похож на уголок-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Клетка прямо, клетка в бок </a:t>
            </a:r>
            <a:r>
              <a:rPr lang="ru-RU" altLang="ru-RU" sz="2000" b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(конь)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8. Косая линия на шахматной доске </a:t>
            </a:r>
            <a:r>
              <a:rPr lang="ru-RU" altLang="ru-RU" sz="2000" b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(диагональ)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9. Какая фигура любит свой  цвет? </a:t>
            </a:r>
            <a:r>
              <a:rPr lang="ru-RU" altLang="ru-RU" sz="2000" b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(ферзь).</a:t>
            </a:r>
          </a:p>
        </p:txBody>
      </p:sp>
    </p:spTree>
    <p:extLst>
      <p:ext uri="{BB962C8B-B14F-4D97-AF65-F5344CB8AC3E}">
        <p14:creationId xmlns:p14="http://schemas.microsoft.com/office/powerpoint/2010/main" val="22765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WordArt 5"/>
          <p:cNvSpPr>
            <a:spLocks noChangeArrowheads="1" noChangeShapeType="1" noTextEdit="1"/>
          </p:cNvSpPr>
          <p:nvPr/>
        </p:nvSpPr>
        <p:spPr bwMode="auto">
          <a:xfrm>
            <a:off x="2268538" y="2276475"/>
            <a:ext cx="4175125" cy="194468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Загадки</a:t>
            </a:r>
          </a:p>
        </p:txBody>
      </p:sp>
    </p:spTree>
    <p:extLst>
      <p:ext uri="{BB962C8B-B14F-4D97-AF65-F5344CB8AC3E}">
        <p14:creationId xmlns:p14="http://schemas.microsoft.com/office/powerpoint/2010/main" val="1666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Не люди, не звери, не часы, а ходят?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sz="half" idx="1"/>
          </p:nvPr>
        </p:nvSpPr>
        <p:spPr>
          <a:xfrm>
            <a:off x="3419475" y="1628775"/>
            <a:ext cx="2592388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Шахматные фигуры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3492500" y="3141663"/>
            <a:ext cx="5346700" cy="13668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Всего на доске сколько шахматных фигур ?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sz="quarter" idx="3"/>
          </p:nvPr>
        </p:nvSpPr>
        <p:spPr>
          <a:xfrm>
            <a:off x="4643438" y="5013325"/>
            <a:ext cx="3916362" cy="12350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Всего </a:t>
            </a:r>
            <a:r>
              <a:rPr lang="ru-RU" sz="2400" smtClean="0"/>
              <a:t>32 </a:t>
            </a:r>
            <a:r>
              <a:rPr lang="ru-RU" sz="2800" smtClean="0"/>
              <a:t>шахматных фигур 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type="body" idx="4294967295"/>
          </p:nvPr>
        </p:nvSpPr>
        <p:spPr>
          <a:xfrm flipV="1">
            <a:off x="2743200" y="6096000"/>
            <a:ext cx="7013575" cy="1509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4297145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7659" grpId="0"/>
      <p:bldP spid="27660" grpId="0"/>
      <p:bldP spid="276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2411413" y="260350"/>
            <a:ext cx="6400800" cy="1219200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ru-RU" sz="3200" smtClean="0"/>
              <a:t>- Маленькая, удаленькая, все поля прошла и фигурку нашла. 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555875" y="1628775"/>
            <a:ext cx="3124200" cy="10080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Пешка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3276600" y="3213100"/>
            <a:ext cx="5562600" cy="14398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Стоит на одной ноге, ходит буквой «Г». Может перепрыгивать через свои и через чужие фигуры?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5715000" y="5229225"/>
            <a:ext cx="2241550" cy="8667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Конь</a:t>
            </a:r>
          </a:p>
        </p:txBody>
      </p:sp>
    </p:spTree>
    <p:extLst>
      <p:ext uri="{BB962C8B-B14F-4D97-AF65-F5344CB8AC3E}">
        <p14:creationId xmlns:p14="http://schemas.microsoft.com/office/powerpoint/2010/main" val="2774334783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6" grpId="0"/>
      <p:bldP spid="28677" grpId="0"/>
      <p:bldP spid="286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763713" y="228600"/>
            <a:ext cx="7075487" cy="12192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Гладкий люблю я, расчищенный путь. </a:t>
            </a:r>
            <a:br>
              <a:rPr lang="ru-RU" sz="2800" smtClean="0"/>
            </a:br>
            <a:r>
              <a:rPr lang="ru-RU" sz="2800" smtClean="0"/>
              <a:t>На шаг в любую сторону могу шагнуть.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438400" y="1600200"/>
            <a:ext cx="3124200" cy="8207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Король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2843213" y="3068638"/>
            <a:ext cx="5995987" cy="13684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Так как же ходит король?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4427538" y="5300663"/>
            <a:ext cx="4411662" cy="795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На любое соседнее поле.</a:t>
            </a:r>
          </a:p>
        </p:txBody>
      </p:sp>
    </p:spTree>
    <p:extLst>
      <p:ext uri="{BB962C8B-B14F-4D97-AF65-F5344CB8AC3E}">
        <p14:creationId xmlns:p14="http://schemas.microsoft.com/office/powerpoint/2010/main" val="830871206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3862388" cy="1544638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ru-RU" sz="2400" smtClean="0"/>
              <a:t>Стою на самом краю, </a:t>
            </a:r>
            <a:br>
              <a:rPr lang="ru-RU" sz="2400" smtClean="0"/>
            </a:br>
            <a:r>
              <a:rPr lang="ru-RU" sz="2400" smtClean="0"/>
              <a:t>Путь откроют – пойду,</a:t>
            </a:r>
            <a:br>
              <a:rPr lang="ru-RU" sz="2400" smtClean="0"/>
            </a:br>
            <a:r>
              <a:rPr lang="ru-RU" sz="2400" smtClean="0"/>
              <a:t>Только прямо хожу</a:t>
            </a:r>
            <a:br>
              <a:rPr lang="ru-RU" sz="2400" smtClean="0"/>
            </a:br>
            <a:r>
              <a:rPr lang="ru-RU" sz="2400" smtClean="0"/>
              <a:t>Как зовут не скажу 	.	</a:t>
            </a:r>
            <a:r>
              <a:rPr lang="ru-RU" sz="3200" smtClean="0"/>
              <a:t> 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43438" y="2060575"/>
            <a:ext cx="2449512" cy="7921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Ладья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2843213" y="3213100"/>
            <a:ext cx="5905500" cy="2016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smtClean="0">
                <a:effectLst/>
              </a:rPr>
              <a:t>    </a:t>
            </a:r>
            <a:r>
              <a:rPr lang="ru-RU" altLang="ru-RU" sz="2800" smtClean="0">
                <a:effectLst/>
              </a:rPr>
              <a:t>Передвигается не косо и не прямо,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smtClean="0">
                <a:effectLst/>
              </a:rPr>
              <a:t>    А буквой «Г» - так шахматисты говорят.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6084888" y="5516563"/>
            <a:ext cx="2754312" cy="8651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Конь</a:t>
            </a:r>
          </a:p>
        </p:txBody>
      </p:sp>
    </p:spTree>
    <p:extLst>
      <p:ext uri="{BB962C8B-B14F-4D97-AF65-F5344CB8AC3E}">
        <p14:creationId xmlns:p14="http://schemas.microsoft.com/office/powerpoint/2010/main" val="1512293346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6" grpId="0"/>
      <p:bldP spid="33797" grpId="0"/>
      <p:bldP spid="337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544638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ru-RU" sz="2400" smtClean="0"/>
              <a:t>Не живет в зверинце</a:t>
            </a:r>
            <a:br>
              <a:rPr lang="ru-RU" sz="2400" smtClean="0"/>
            </a:br>
            <a:r>
              <a:rPr lang="ru-RU" sz="2400" smtClean="0"/>
              <a:t>Не берет гостинцы, по косой он ходит</a:t>
            </a:r>
            <a:br>
              <a:rPr lang="ru-RU" sz="2400" smtClean="0"/>
            </a:br>
            <a:r>
              <a:rPr lang="ru-RU" sz="2400" smtClean="0"/>
              <a:t>Хоботом он водит.</a:t>
            </a:r>
            <a:br>
              <a:rPr lang="ru-RU" sz="2400" smtClean="0"/>
            </a:br>
            <a:r>
              <a:rPr lang="ru-RU" sz="2400" smtClean="0"/>
              <a:t>Назовите соседей шахматного слона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2438400" y="2349500"/>
            <a:ext cx="3124200" cy="7921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Слева-конь, справа-ферзь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sz="quarter" idx="2"/>
          </p:nvPr>
        </p:nvSpPr>
        <p:spPr>
          <a:xfrm>
            <a:off x="3779838" y="3357563"/>
            <a:ext cx="5059362" cy="187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Не живет в зверинце,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Не берет гостинцы,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По косой он ходит,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Хоботом не водит.</a:t>
            </a:r>
          </a:p>
        </p:txBody>
      </p:sp>
      <p:sp>
        <p:nvSpPr>
          <p:cNvPr id="35849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5940425" y="5734050"/>
            <a:ext cx="2898775" cy="7905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слон</a:t>
            </a:r>
          </a:p>
        </p:txBody>
      </p:sp>
    </p:spTree>
    <p:extLst>
      <p:ext uri="{BB962C8B-B14F-4D97-AF65-F5344CB8AC3E}">
        <p14:creationId xmlns:p14="http://schemas.microsoft.com/office/powerpoint/2010/main" val="4061230601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7" grpId="0"/>
      <p:bldP spid="35848" grpId="0"/>
      <p:bldP spid="358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2438400" y="476250"/>
            <a:ext cx="6400800" cy="16573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Шахта, падишах, шахтер</a:t>
            </a:r>
            <a:br>
              <a:rPr lang="ru-RU" sz="3200" smtClean="0"/>
            </a:br>
            <a:r>
              <a:rPr lang="ru-RU" sz="3200" smtClean="0"/>
              <a:t>-Что интересного вы заметили?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438400" y="2708275"/>
            <a:ext cx="6400800" cy="3387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Шах</a:t>
            </a:r>
            <a:r>
              <a:rPr lang="ru-RU" sz="3600" smtClean="0"/>
              <a:t>-нападенье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smtClean="0"/>
              <a:t>Королю угрожает.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smtClean="0"/>
              <a:t>Мата здесь нет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smtClean="0"/>
              <a:t>И король убегает.</a:t>
            </a:r>
          </a:p>
        </p:txBody>
      </p:sp>
    </p:spTree>
    <p:extLst>
      <p:ext uri="{BB962C8B-B14F-4D97-AF65-F5344CB8AC3E}">
        <p14:creationId xmlns:p14="http://schemas.microsoft.com/office/powerpoint/2010/main" val="994418278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228600"/>
            <a:ext cx="6283325" cy="284003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Математика, автомат, материк, матрос, шахматы.</a:t>
            </a:r>
            <a:br>
              <a:rPr lang="ru-RU" smtClean="0"/>
            </a:br>
            <a:r>
              <a:rPr lang="ru-RU" smtClean="0"/>
              <a:t> -Что заметили?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4005263"/>
            <a:ext cx="6400800" cy="20907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Мат,</a:t>
            </a:r>
            <a:r>
              <a:rPr lang="ru-RU" sz="4000" smtClean="0"/>
              <a:t> от которого нет защиты.</a:t>
            </a:r>
          </a:p>
        </p:txBody>
      </p:sp>
    </p:spTree>
    <p:extLst>
      <p:ext uri="{BB962C8B-B14F-4D97-AF65-F5344CB8AC3E}">
        <p14:creationId xmlns:p14="http://schemas.microsoft.com/office/powerpoint/2010/main" val="1896879567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835150" y="1341438"/>
            <a:ext cx="7004050" cy="42481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Шахматы-игра для тех,</a:t>
            </a:r>
            <a:br>
              <a:rPr lang="ru-RU" sz="4000" smtClean="0"/>
            </a:br>
            <a:r>
              <a:rPr lang="ru-RU" sz="4000" smtClean="0"/>
              <a:t>Кто жаждает чуда и утех.</a:t>
            </a:r>
            <a:br>
              <a:rPr lang="ru-RU" sz="4000" smtClean="0"/>
            </a:br>
            <a:r>
              <a:rPr lang="ru-RU" sz="4000" smtClean="0"/>
              <a:t>Для тех, кто юн, для тех кто </a:t>
            </a:r>
            <a:br>
              <a:rPr lang="ru-RU" sz="4000" smtClean="0"/>
            </a:br>
            <a:r>
              <a:rPr lang="ru-RU" sz="4000" smtClean="0"/>
              <a:t>                                     сед.      </a:t>
            </a:r>
            <a:br>
              <a:rPr lang="ru-RU" sz="4000" smtClean="0"/>
            </a:br>
            <a:r>
              <a:rPr lang="ru-RU" sz="4000" smtClean="0"/>
              <a:t>Игра полезная для всех.</a:t>
            </a:r>
          </a:p>
        </p:txBody>
      </p:sp>
    </p:spTree>
    <p:extLst>
      <p:ext uri="{BB962C8B-B14F-4D97-AF65-F5344CB8AC3E}">
        <p14:creationId xmlns:p14="http://schemas.microsoft.com/office/powerpoint/2010/main" val="1578914580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395288" y="5876925"/>
            <a:ext cx="8229600" cy="287338"/>
          </a:xfrm>
        </p:spPr>
        <p:txBody>
          <a:bodyPr/>
          <a:lstStyle/>
          <a:p>
            <a:pPr algn="r"/>
            <a:r>
              <a:rPr lang="ru-RU" altLang="ru-RU" sz="3600" smtClean="0"/>
              <a:t>Ответ: Ла8</a:t>
            </a:r>
            <a:r>
              <a:rPr lang="en-US" altLang="ru-RU" sz="3600" smtClean="0"/>
              <a:t>x</a:t>
            </a:r>
            <a:endParaRPr lang="ru-RU" altLang="ru-RU" sz="3600" smtClean="0"/>
          </a:p>
        </p:txBody>
      </p:sp>
      <p:pic>
        <p:nvPicPr>
          <p:cNvPr id="67589" name="Picture 5" descr="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513" y="765175"/>
            <a:ext cx="4678362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78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1258888" y="5661025"/>
            <a:ext cx="7416800" cy="360363"/>
          </a:xfrm>
        </p:spPr>
        <p:txBody>
          <a:bodyPr/>
          <a:lstStyle/>
          <a:p>
            <a:pPr algn="r"/>
            <a:r>
              <a:rPr lang="ru-RU" altLang="ru-RU" sz="4600" smtClean="0"/>
              <a:t>Ответ: Ф</a:t>
            </a:r>
            <a:r>
              <a:rPr lang="en-US" altLang="ru-RU" sz="4600" smtClean="0"/>
              <a:t>h2x</a:t>
            </a:r>
            <a:endParaRPr lang="ru-RU" altLang="ru-RU" sz="4600" smtClean="0"/>
          </a:p>
        </p:txBody>
      </p:sp>
      <p:pic>
        <p:nvPicPr>
          <p:cNvPr id="71684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476250"/>
            <a:ext cx="4678362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42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>
          <a:xfrm>
            <a:off x="611188" y="5805488"/>
            <a:ext cx="8229600" cy="566737"/>
          </a:xfrm>
        </p:spPr>
        <p:txBody>
          <a:bodyPr/>
          <a:lstStyle/>
          <a:p>
            <a:pPr algn="r"/>
            <a:r>
              <a:rPr lang="ru-RU" altLang="ru-RU" sz="4600" smtClean="0"/>
              <a:t>Ответ: Ф</a:t>
            </a:r>
            <a:r>
              <a:rPr lang="en-US" altLang="ru-RU" sz="4600" smtClean="0"/>
              <a:t>b7x</a:t>
            </a:r>
            <a:endParaRPr lang="ru-RU" altLang="ru-RU" sz="4600" smtClean="0"/>
          </a:p>
        </p:txBody>
      </p:sp>
      <p:pic>
        <p:nvPicPr>
          <p:cNvPr id="72708" name="Picture 4" descr="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975" y="476250"/>
            <a:ext cx="4678363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7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>
          <a:xfrm>
            <a:off x="539750" y="5300663"/>
            <a:ext cx="8229600" cy="1143000"/>
          </a:xfrm>
        </p:spPr>
        <p:txBody>
          <a:bodyPr/>
          <a:lstStyle/>
          <a:p>
            <a:pPr algn="r"/>
            <a:r>
              <a:rPr lang="ru-RU" altLang="ru-RU" smtClean="0"/>
              <a:t>Ответ: Фе7</a:t>
            </a:r>
            <a:r>
              <a:rPr lang="en-US" altLang="ru-RU" smtClean="0"/>
              <a:t>x</a:t>
            </a:r>
            <a:endParaRPr lang="ru-RU" altLang="ru-RU" smtClean="0"/>
          </a:p>
        </p:txBody>
      </p:sp>
      <p:pic>
        <p:nvPicPr>
          <p:cNvPr id="73732" name="Picture 4" descr="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4075" y="476250"/>
            <a:ext cx="4678363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06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>
          <a:xfrm>
            <a:off x="468313" y="5445125"/>
            <a:ext cx="8229600" cy="782638"/>
          </a:xfrm>
        </p:spPr>
        <p:txBody>
          <a:bodyPr/>
          <a:lstStyle/>
          <a:p>
            <a:pPr algn="r"/>
            <a:r>
              <a:rPr lang="ru-RU" altLang="ru-RU" sz="4600" smtClean="0"/>
              <a:t>Ответ: С</a:t>
            </a:r>
            <a:r>
              <a:rPr lang="en-US" altLang="ru-RU" sz="4600" smtClean="0"/>
              <a:t>c6x</a:t>
            </a:r>
            <a:endParaRPr lang="ru-RU" altLang="ru-RU" sz="4600" smtClean="0"/>
          </a:p>
        </p:txBody>
      </p:sp>
      <p:pic>
        <p:nvPicPr>
          <p:cNvPr id="74756" name="Picture 4" descr="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513" y="404813"/>
            <a:ext cx="4678362" cy="47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69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>
          <a:xfrm>
            <a:off x="468313" y="5300663"/>
            <a:ext cx="8229600" cy="1143000"/>
          </a:xfrm>
        </p:spPr>
        <p:txBody>
          <a:bodyPr/>
          <a:lstStyle/>
          <a:p>
            <a:pPr algn="r"/>
            <a:r>
              <a:rPr lang="ru-RU" altLang="ru-RU" smtClean="0"/>
              <a:t>Ответ: </a:t>
            </a:r>
            <a:r>
              <a:rPr lang="en-US" altLang="ru-RU" smtClean="0"/>
              <a:t>K</a:t>
            </a:r>
            <a:r>
              <a:rPr lang="ru-RU" altLang="ru-RU" smtClean="0"/>
              <a:t>р</a:t>
            </a:r>
            <a:r>
              <a:rPr lang="en-US" altLang="ru-RU" smtClean="0"/>
              <a:t>f7x</a:t>
            </a:r>
            <a:endParaRPr lang="ru-RU" altLang="ru-RU" smtClean="0"/>
          </a:p>
        </p:txBody>
      </p:sp>
      <p:pic>
        <p:nvPicPr>
          <p:cNvPr id="75780" name="Picture 4" descr="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513" y="549275"/>
            <a:ext cx="46783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1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>
          <a:xfrm>
            <a:off x="323850" y="537368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Если согласны,  поднимаете руки вверх. Если не согласны садитесь.</a:t>
            </a:r>
            <a:br>
              <a:rPr lang="ru-RU" altLang="ru-RU" sz="2400" smtClean="0"/>
            </a:br>
            <a:r>
              <a:rPr lang="ru-RU" altLang="ru-RU" sz="2400" smtClean="0"/>
              <a:t>1. Слон и конь легкие фигуры.</a:t>
            </a:r>
            <a:br>
              <a:rPr lang="ru-RU" altLang="ru-RU" sz="2400" smtClean="0"/>
            </a:br>
            <a:r>
              <a:rPr lang="ru-RU" altLang="ru-RU" sz="2400" smtClean="0"/>
              <a:t>2. Форма у шахматного поля треугольная.</a:t>
            </a:r>
            <a:br>
              <a:rPr lang="ru-RU" altLang="ru-RU" sz="2400" smtClean="0"/>
            </a:br>
            <a:r>
              <a:rPr lang="ru-RU" altLang="ru-RU" sz="2400" smtClean="0"/>
              <a:t>3. На шахматных полях ничего не растет.</a:t>
            </a:r>
            <a:br>
              <a:rPr lang="ru-RU" altLang="ru-RU" sz="2400" smtClean="0"/>
            </a:br>
            <a:r>
              <a:rPr lang="ru-RU" altLang="ru-RU" sz="2400" smtClean="0"/>
              <a:t>4. Шахматы в Россию прибыли на ковре-самолете.</a:t>
            </a:r>
            <a:br>
              <a:rPr lang="ru-RU" altLang="ru-RU" sz="2400" smtClean="0"/>
            </a:br>
            <a:r>
              <a:rPr lang="ru-RU" altLang="ru-RU" sz="2400" smtClean="0"/>
              <a:t> Если согласны, наклоны вправо, не согласны – влево.</a:t>
            </a:r>
            <a:br>
              <a:rPr lang="ru-RU" altLang="ru-RU" sz="2400" smtClean="0"/>
            </a:br>
            <a:r>
              <a:rPr lang="ru-RU" altLang="ru-RU" sz="2400" smtClean="0"/>
              <a:t>1. Ферзь отличается от короля шляпой – короной.</a:t>
            </a:r>
            <a:br>
              <a:rPr lang="ru-RU" altLang="ru-RU" sz="2400" smtClean="0"/>
            </a:br>
            <a:r>
              <a:rPr lang="ru-RU" altLang="ru-RU" sz="2400" smtClean="0"/>
              <a:t>2. Шах – это нападение на короля.</a:t>
            </a:r>
            <a:br>
              <a:rPr lang="ru-RU" altLang="ru-RU" sz="2400" smtClean="0"/>
            </a:br>
            <a:r>
              <a:rPr lang="ru-RU" altLang="ru-RU" sz="2400" smtClean="0"/>
              <a:t>3. Конь ходит на три клетки вперед и две в сторону.</a:t>
            </a:r>
            <a:br>
              <a:rPr lang="ru-RU" altLang="ru-RU" sz="2400" smtClean="0"/>
            </a:br>
            <a:r>
              <a:rPr lang="ru-RU" altLang="ru-RU" sz="2400" smtClean="0"/>
              <a:t>4. Мат – это послеобеденный сок.</a:t>
            </a:r>
            <a:br>
              <a:rPr lang="ru-RU" altLang="ru-RU" sz="2400" smtClean="0"/>
            </a:br>
            <a:endParaRPr lang="ru-RU" altLang="ru-RU" sz="2400" smtClean="0"/>
          </a:p>
        </p:txBody>
      </p:sp>
      <p:sp>
        <p:nvSpPr>
          <p:cNvPr id="88067" name="WordArt 5"/>
          <p:cNvSpPr>
            <a:spLocks noChangeArrowheads="1" noChangeShapeType="1" noTextEdit="1"/>
          </p:cNvSpPr>
          <p:nvPr/>
        </p:nvSpPr>
        <p:spPr bwMode="auto">
          <a:xfrm>
            <a:off x="2700338" y="549275"/>
            <a:ext cx="5327650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charset="0"/>
              </a:rPr>
              <a:t>Фикультминутка</a:t>
            </a:r>
          </a:p>
        </p:txBody>
      </p:sp>
      <p:pic>
        <p:nvPicPr>
          <p:cNvPr id="88068" name="Picture 6" descr="2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208915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15" name="Group 127"/>
          <p:cNvGraphicFramePr>
            <a:graphicFrameLocks noGrp="1"/>
          </p:cNvGraphicFramePr>
          <p:nvPr>
            <p:ph idx="1"/>
          </p:nvPr>
        </p:nvGraphicFramePr>
        <p:xfrm>
          <a:off x="2268538" y="908050"/>
          <a:ext cx="6048375" cy="6165851"/>
        </p:xfrm>
        <a:graphic>
          <a:graphicData uri="http://schemas.openxmlformats.org/drawingml/2006/table">
            <a:tbl>
              <a:tblPr/>
              <a:tblGrid>
                <a:gridCol w="647700"/>
                <a:gridCol w="649287"/>
                <a:gridCol w="719138"/>
                <a:gridCol w="647700"/>
                <a:gridCol w="649287"/>
                <a:gridCol w="647700"/>
                <a:gridCol w="792163"/>
                <a:gridCol w="647700"/>
                <a:gridCol w="647700"/>
              </a:tblGrid>
              <a:tr h="408026">
                <a:tc rowSpan="3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              3</a:t>
                      </a:r>
                    </a:p>
                  </a:txBody>
                  <a:tcPr marL="53843" marR="53843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6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87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87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87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                 2</a:t>
                      </a:r>
                    </a:p>
                  </a:txBody>
                  <a:tcPr marL="53843" marR="53843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 4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863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          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9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843" marR="53843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87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843" marR="5384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3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Экран (4:3)</PresentationFormat>
  <Paragraphs>156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Тема Office</vt:lpstr>
      <vt:lpstr>Поток</vt:lpstr>
      <vt:lpstr>1_Поток</vt:lpstr>
      <vt:lpstr>2_Поток</vt:lpstr>
      <vt:lpstr>1_План</vt:lpstr>
      <vt:lpstr>2_План</vt:lpstr>
      <vt:lpstr>Презентация PowerPoint</vt:lpstr>
      <vt:lpstr>Ответ: Ла8x</vt:lpstr>
      <vt:lpstr>Ответ: Фh2x</vt:lpstr>
      <vt:lpstr>Ответ: Фb7x</vt:lpstr>
      <vt:lpstr>Ответ: Фе7x</vt:lpstr>
      <vt:lpstr>Ответ: Сc6x</vt:lpstr>
      <vt:lpstr>Ответ: Kрf7x</vt:lpstr>
      <vt:lpstr>Если согласны,  поднимаете руки вверх. Если не согласны садитесь. 1. Слон и конь легкие фигуры. 2. Форма у шахматного поля треугольная. 3. На шахматных полях ничего не растет. 4. Шахматы в Россию прибыли на ковре-самолете.  Если согласны, наклоны вправо, не согласны – влево. 1. Ферзь отличается от короля шляпой – короной. 2. Шах – это нападение на короля. 3. Конь ходит на три клетки вперед и две в сторону. 4. Мат – это послеобеденный сок. </vt:lpstr>
      <vt:lpstr>Презентация PowerPoint</vt:lpstr>
      <vt:lpstr>Ответы</vt:lpstr>
      <vt:lpstr>Презентация PowerPoint</vt:lpstr>
      <vt:lpstr>Не люди, не звери, не часы, а ходят?</vt:lpstr>
      <vt:lpstr>- Маленькая, удаленькая, все поля прошла и фигурку нашла. </vt:lpstr>
      <vt:lpstr>Гладкий люблю я, расчищенный путь.  На шаг в любую сторону могу шагнуть.</vt:lpstr>
      <vt:lpstr>Стою на самом краю,  Путь откроют – пойду, Только прямо хожу Как зовут не скажу  .  </vt:lpstr>
      <vt:lpstr>Не живет в зверинце Не берет гостинцы, по косой он ходит Хоботом он водит. Назовите соседей шахматного слона</vt:lpstr>
      <vt:lpstr>Шахта, падишах, шахтер -Что интересного вы заметили?</vt:lpstr>
      <vt:lpstr>Математика, автомат, материк, матрос, шахматы.  -Что заметили?</vt:lpstr>
      <vt:lpstr>Шахматы-игра для тех, Кто жаждает чуда и утех. Для тех, кто юн, для тех кто                                       сед.       Игра полезная для всех.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ДЮСШ №7</dc:creator>
  <cp:lastModifiedBy>ДЮСШ №7</cp:lastModifiedBy>
  <cp:revision>3</cp:revision>
  <dcterms:created xsi:type="dcterms:W3CDTF">2018-01-12T07:45:27Z</dcterms:created>
  <dcterms:modified xsi:type="dcterms:W3CDTF">2018-01-12T08:03:52Z</dcterms:modified>
</cp:coreProperties>
</file>